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8" r:id="rId5"/>
    <p:sldId id="259" r:id="rId6"/>
    <p:sldId id="260" r:id="rId7"/>
    <p:sldId id="261" r:id="rId8"/>
    <p:sldId id="262" r:id="rId9"/>
    <p:sldId id="263" r:id="rId10"/>
    <p:sldId id="264" r:id="rId11"/>
    <p:sldId id="25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FAF07CC-47AB-1E00-91AD-57387FC083FA}" v="1" dt="2021-06-24T12:16:48.083"/>
    <p1510:client id="{F35FC5CA-A8EB-4838-B247-5838A335264A}" v="2" dt="2021-06-14T15:17:52.4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0AF4A-CFCA-40CF-B1E6-156C2FCC6F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56FA60-9A07-4523-8ABF-AC202F9BAD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1BE0A8-D59C-489A-B26B-CB166AC8C1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01118-BE07-47EE-B13F-15B0D1543984}" type="datetimeFigureOut">
              <a:rPr lang="en-GB" smtClean="0"/>
              <a:t>24/06/2021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1B5A26-C016-4AF3-9E72-4CEEC2B071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24BB0C-5FCF-43A8-A72A-5809A4FEB0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BC771-A2D1-4D4B-A55E-B6EFDD3590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6240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032E6-E595-4A62-AD2F-5FAD2ADF8E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09D43B-CE8F-4FB9-B500-0082495F07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3FF3C2-D781-4DBB-8B45-CBAC44CE9C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01118-BE07-47EE-B13F-15B0D1543984}" type="datetimeFigureOut">
              <a:rPr lang="en-GB" smtClean="0"/>
              <a:t>24/06/2021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56782A-A4B0-4DC5-8FEF-DCA3A1C87F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0692AC-EFFB-434C-B184-852FBB212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BC771-A2D1-4D4B-A55E-B6EFDD3590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9697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42EC9-A42B-4D2E-ABCF-915BA9717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D38959-8E48-4A97-9C69-C884776D6F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6970F3-06C1-47AB-B81E-76E776061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01118-BE07-47EE-B13F-15B0D1543984}" type="datetimeFigureOut">
              <a:rPr lang="en-GB" smtClean="0"/>
              <a:t>24/06/2021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CBCA49-B394-4D7D-9278-72A70D940B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B6F5B0-BC69-4FE9-A3BA-6AAD371AA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BC771-A2D1-4D4B-A55E-B6EFDD3590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810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A8BFF-CAFA-4E08-BFA0-EDA76A207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BAFB39-9643-414D-A4AC-F9C8306D2F6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BE6C37-0291-46DB-A4AF-98D40802E5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43035E-A8DA-4BC3-B6FF-E56C8FF2E2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01118-BE07-47EE-B13F-15B0D1543984}" type="datetimeFigureOut">
              <a:rPr lang="en-GB" smtClean="0"/>
              <a:t>24/06/2021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430135-F7B8-4397-B390-1B9F9C2CA5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7431A9-9514-46B2-984F-5A2031590C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BC771-A2D1-4D4B-A55E-B6EFDD3590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1174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C3493-6E1A-4998-AFB1-52F350DE2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A96006-ADFB-4CE8-AD5F-479C9C9D9E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69A636-6E53-4806-9655-E200B4C85D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85235C8-CA63-4D4C-85A9-C7C64D5FD7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AF1EE3-D533-4232-B3A5-00B6DEBE0B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4D7B84-0E24-4168-A6BA-14229D7C99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01118-BE07-47EE-B13F-15B0D1543984}" type="datetimeFigureOut">
              <a:rPr lang="en-GB" smtClean="0"/>
              <a:t>24/06/2021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FB38C09-4581-4103-82BF-42CC61E3EB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51C7FEF-F9F5-4DEC-94FD-24453A14A4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BC771-A2D1-4D4B-A55E-B6EFDD3590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1604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419BD-0CCB-4F1B-BD04-1017BE5DDB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01C7502-63B0-4E03-8AF4-62153C5531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01118-BE07-47EE-B13F-15B0D1543984}" type="datetimeFigureOut">
              <a:rPr lang="en-GB" smtClean="0"/>
              <a:t>24/06/2021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72BAC4-588D-4ABE-9773-A639C00A0C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5C58C6-413B-4216-A943-638AA9E182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BC771-A2D1-4D4B-A55E-B6EFDD3590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92092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1201DD0-0516-4998-888F-C0FA5864F5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01118-BE07-47EE-B13F-15B0D1543984}" type="datetimeFigureOut">
              <a:rPr lang="en-GB" smtClean="0"/>
              <a:t>24/06/2021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38FECC-984F-4B23-AD73-BE14E1081E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17ABCF-610A-49EB-BBE8-6E29466C8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BC771-A2D1-4D4B-A55E-B6EFDD3590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9636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4F72A-0A9A-41D6-B27B-922AE56AA7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8030EC-1CDB-4DB1-A092-908A9079AB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2FA05F-52D4-4B14-8020-462260440F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B669E1-9929-4FAE-B053-C30C31F9C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01118-BE07-47EE-B13F-15B0D1543984}" type="datetimeFigureOut">
              <a:rPr lang="en-GB" smtClean="0"/>
              <a:t>24/06/2021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16CC84-56F0-4024-844D-39C4ED4CE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53F945-CF0D-4DBA-A4BA-A5DDCC7B12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BC771-A2D1-4D4B-A55E-B6EFDD3590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1711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C41FB-9010-4131-AF95-4E7B1246D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05712DE-1318-4E92-A02F-CCDA9DE2BB0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4C8C2E-C9F8-45FC-B85B-17524B6EED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14579F-1A38-4E58-84B3-537684A1A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01118-BE07-47EE-B13F-15B0D1543984}" type="datetimeFigureOut">
              <a:rPr lang="en-GB" smtClean="0"/>
              <a:t>24/06/2021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FD6183-10CF-41C8-BCFF-B1485D8C5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FFE582-13FB-4748-8566-47F4EAFCDA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BC771-A2D1-4D4B-A55E-B6EFDD3590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9466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3DB4EB-F541-4A9F-8726-0D06BD3C93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E04595-2D2C-4256-B93D-6AC119ADCD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5A3398-B71D-4C07-8CB8-E614BF873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01118-BE07-47EE-B13F-15B0D1543984}" type="datetimeFigureOut">
              <a:rPr lang="en-GB" smtClean="0"/>
              <a:t>24/06/2021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E54264-12AB-4AAA-AFF6-77B8AE388D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CA1DE1-04DB-4490-B57F-01F7B4C74D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BC771-A2D1-4D4B-A55E-B6EFDD3590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9992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62BE2A0-119C-44A8-99E9-A9DE447FD99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C36BFB-7ABC-43E0-B9E6-9AFBFEF5CE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587066-FA5D-4F63-A0EE-792806F91C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01118-BE07-47EE-B13F-15B0D1543984}" type="datetimeFigureOut">
              <a:rPr lang="en-GB" smtClean="0"/>
              <a:t>24/06/2021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B62EBA-DDA8-4148-AC68-406E35D36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D85CAC-CE12-4039-B80A-8F18F9AFE2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BC771-A2D1-4D4B-A55E-B6EFDD3590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2865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4AD86D-ADFF-45F4-850A-E0131DE2B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AF3B7B-6931-42CA-9FC6-9AA575212A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515D1D-5599-4405-8990-9E629D5A4D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401118-BE07-47EE-B13F-15B0D1543984}" type="datetimeFigureOut">
              <a:rPr lang="en-GB" smtClean="0"/>
              <a:t>24/06/2021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D38A71-6FC4-46F3-93BD-65AD9B70B8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EFC1DA-25E5-4E2C-8BC5-89DA1B625B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1BC771-A2D1-4D4B-A55E-B6EFDD3590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47852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4B036-F6E8-412C-85D4-A8D23F26DD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F3BE8C-0B3F-42A6-AC3B-BE014514F5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FD967C-FAE3-48D6-9133-912DAD17A6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6269" y="-66675"/>
            <a:ext cx="12364353" cy="6914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22205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1F1CD-7927-497B-9C91-EB68819697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E1C40-F4C6-4A40-A1B7-F7C9146ED8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66B5EF-B5AA-435A-BEC2-36F2604061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4429"/>
            <a:ext cx="12192000" cy="6966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4896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2455B3-E982-40DF-9A7D-45878C80BA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A4837B-0D9C-4BB5-A5A4-3E850CEE87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925CE59-BFC5-497E-9A1F-DFEFB41258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5152"/>
            <a:ext cx="12201175" cy="6852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62270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9047C6-1B27-47B3-892E-F256F87069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E6F95C-3C64-4C07-8AE2-7D4B590476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DF03A6-F512-4592-8B39-A0E830BE9D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2082"/>
            <a:ext cx="12192000" cy="6862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15346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1D481A-BD31-485E-8038-EF6FB758A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0059B-7D7E-4A44-8D34-83EE756D2C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AADE7BA-FB11-4354-89E4-E74217CC5D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78"/>
          <a:stretch/>
        </p:blipFill>
        <p:spPr>
          <a:xfrm>
            <a:off x="-85724" y="0"/>
            <a:ext cx="12277724" cy="7271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87811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7A03D8-38F9-4FDA-828B-F32E338279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7BE2FA-B6D3-464E-A62D-D8E8A36C2B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8E21CD8-76A0-4CC8-A963-A6FDEBD07E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27150"/>
            <a:ext cx="12192000" cy="6912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86537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10C17B-7340-4438-ADCC-AB8B4D95FC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22782C-3549-4EF4-B042-CA323EB289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BC9970F-0EBB-472C-964E-C5028079D3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07" r="1016" b="2256"/>
          <a:stretch/>
        </p:blipFill>
        <p:spPr>
          <a:xfrm>
            <a:off x="0" y="17508"/>
            <a:ext cx="12191999" cy="6840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28947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0A838B-978C-4B83-9363-C9F7A9CDC0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BH ACEs - 7.3 (1)">
            <a:hlinkClick r:id="" action="ppaction://media"/>
            <a:extLst>
              <a:ext uri="{FF2B5EF4-FFF2-40B4-BE49-F238E27FC236}">
                <a16:creationId xmlns:a16="http://schemas.microsoft.com/office/drawing/2014/main" id="{3F3F40D1-360A-4CD7-A7FE-D13E7B60E5B2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133350" y="-514196"/>
            <a:ext cx="12356522" cy="7368732"/>
          </a:xfrm>
        </p:spPr>
      </p:pic>
    </p:spTree>
    <p:extLst>
      <p:ext uri="{BB962C8B-B14F-4D97-AF65-F5344CB8AC3E}">
        <p14:creationId xmlns:p14="http://schemas.microsoft.com/office/powerpoint/2010/main" val="656453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369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0B568785A2293489B0F4D37EEC310A4" ma:contentTypeVersion="10" ma:contentTypeDescription="Create a new document." ma:contentTypeScope="" ma:versionID="d3493e6813dc5ea0980ecd9431cdffe7">
  <xsd:schema xmlns:xsd="http://www.w3.org/2001/XMLSchema" xmlns:xs="http://www.w3.org/2001/XMLSchema" xmlns:p="http://schemas.microsoft.com/office/2006/metadata/properties" xmlns:ns2="de341792-60a5-4381-93f5-2abdfffb7d2e" xmlns:ns3="c3153269-9056-41a6-a0f7-d8549d4d2b29" xmlns:ns4="06f2c509-2ba2-4b76-b78f-95bcec1e8f18" xmlns:ns5="6d986cd6-9d37-4dcf-a0c8-779676d1f498" targetNamespace="http://schemas.microsoft.com/office/2006/metadata/properties" ma:root="true" ma:fieldsID="4f340b80ab16f86b48e2b1040f9778b2" ns2:_="" ns3:_="" ns4:_="" ns5:_="">
    <xsd:import namespace="de341792-60a5-4381-93f5-2abdfffb7d2e"/>
    <xsd:import namespace="c3153269-9056-41a6-a0f7-d8549d4d2b29"/>
    <xsd:import namespace="06f2c509-2ba2-4b76-b78f-95bcec1e8f18"/>
    <xsd:import namespace="6d986cd6-9d37-4dcf-a0c8-779676d1f498"/>
    <xsd:element name="properties">
      <xsd:complexType>
        <xsd:sequence>
          <xsd:element name="documentManagement">
            <xsd:complexType>
              <xsd:all>
                <xsd:element ref="ns2:Personal_x0020_data"/>
                <xsd:element ref="ns3:MediaServiceMetadata" minOccurs="0"/>
                <xsd:element ref="ns3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  <xsd:element ref="ns5:SharedWithUsers" minOccurs="0"/>
                <xsd:element ref="ns5:SharedWithDetails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e341792-60a5-4381-93f5-2abdfffb7d2e" elementFormDefault="qualified">
    <xsd:import namespace="http://schemas.microsoft.com/office/2006/documentManagement/types"/>
    <xsd:import namespace="http://schemas.microsoft.com/office/infopath/2007/PartnerControls"/>
    <xsd:element name="Personal_x0020_data" ma:index="8" ma:displayName="Personal data" ma:format="RadioButtons" ma:internalName="Personal_x0020_data">
      <xsd:simpleType>
        <xsd:restriction base="dms:Choice">
          <xsd:enumeration value="Yes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3153269-9056-41a6-a0f7-d8549d4d2b2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6f2c509-2ba2-4b76-b78f-95bcec1e8f1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11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986cd6-9d37-4dcf-a0c8-779676d1f498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ersonal_x0020_data xmlns="de341792-60a5-4381-93f5-2abdfffb7d2e"/>
  </documentManagement>
</p:properties>
</file>

<file path=customXml/itemProps1.xml><?xml version="1.0" encoding="utf-8"?>
<ds:datastoreItem xmlns:ds="http://schemas.openxmlformats.org/officeDocument/2006/customXml" ds:itemID="{B2D12B86-AD59-4CD8-966E-80A4BC1902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e341792-60a5-4381-93f5-2abdfffb7d2e"/>
    <ds:schemaRef ds:uri="c3153269-9056-41a6-a0f7-d8549d4d2b29"/>
    <ds:schemaRef ds:uri="06f2c509-2ba2-4b76-b78f-95bcec1e8f18"/>
    <ds:schemaRef ds:uri="6d986cd6-9d37-4dcf-a0c8-779676d1f49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8DF1A94-7000-405B-B329-B39CE04124F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7D3DAF5-4205-4BB5-B2E7-BCA04121913C}">
  <ds:schemaRefs>
    <ds:schemaRef ds:uri="http://schemas.microsoft.com/office/2006/documentManagement/types"/>
    <ds:schemaRef ds:uri="bef0acec-4a30-4b56-bb11-65f7c5eff070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8d15ee49-985b-405f-b771-1e1a220098df"/>
    <ds:schemaRef ds:uri="http://purl.org/dc/elements/1.1/"/>
    <ds:schemaRef ds:uri="http://schemas.microsoft.com/office/2006/metadata/properties"/>
    <ds:schemaRef ds:uri="http://www.w3.org/XML/1998/namespace"/>
    <ds:schemaRef ds:uri="de341792-60a5-4381-93f5-2abdfffb7d2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Tracy Palmer-Jones</dc:creator>
  <cp:lastModifiedBy>Tracy Palmer-Jones</cp:lastModifiedBy>
  <cp:revision>4</cp:revision>
  <dcterms:created xsi:type="dcterms:W3CDTF">2021-06-11T13:10:26Z</dcterms:created>
  <dcterms:modified xsi:type="dcterms:W3CDTF">2021-06-24T12:18:16Z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0x01010090B568785A2293489B0F4D37EEC310A4</vt:lpwstr>
  </property>
</Properties>
</file>